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notesMasterIdLst>
    <p:notesMasterId r:id="rId13"/>
  </p:notesMasterIdLst>
  <p:sldIdLst>
    <p:sldId id="256" r:id="rId12"/>
  </p:sldIdLst>
  <p:sldSz cx="21383625" cy="30275213"/>
  <p:notesSz cx="7772400" cy="10058400"/>
  <p:defaultTextStyle>
    <a:defPPr>
      <a:defRPr lang="en-GB"/>
    </a:defPPr>
    <a:lvl1pPr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52762F-38F0-7328-3CDC-8B5D4ED08642}" v="283" dt="2026-01-27T14:04:26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>
        <p:scale>
          <a:sx n="50" d="100"/>
          <a:sy n="50" d="100"/>
        </p:scale>
        <p:origin x="1428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AB7D4C82-16D6-1254-045A-0C136534081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38451D8-117E-6040-7806-030956D4B3C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altLang="tr-T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4FE02F4-13F8-4B7B-DF3D-E0E386C4019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57898DED-F47D-A768-A3A6-C95A41B7713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AF5A372-1D8A-F4E0-BBB3-4BB0BCCACAA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212B0754-8B6D-B39A-8866-115CC8E48B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E297510B-DEC3-40B8-9B55-032E087B786B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B6A9880-CF20-6590-4692-4ADCDD62FF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F157E8-EE76-4312-A18A-867506B1297C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2BE5E57A-55F9-6757-CDD1-0F0FC427BE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552700" y="763588"/>
            <a:ext cx="26654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A37DF72-AACE-D6CF-EC91-9E14CF0376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4E847C-739B-E213-84E3-1FB53D95B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D5DCCE3-79AB-AB6C-D3FB-C98BA69B2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FF4053-36D4-D962-6D2C-3F53C0890D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57C345-35BA-1455-0CEB-FBBB9FB84C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339707-10D2-B88A-291D-A5AF7A20F5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A059BA-49B4-4C05-823E-276A490BFA7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041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A28C40-4EBE-03D2-5F48-2D0A7B0B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361D270-E3E8-1A3A-58F7-AF59E8451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8059738"/>
            <a:ext cx="18443575" cy="19208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C0204A-689F-0FD8-4767-5E74112788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4767F6-216D-103A-D9EC-BF4CB93B2E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F138DD-A4F7-4DB7-DAC6-9CA2025673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E892C9-EFC6-498D-97C2-95361C538E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877676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78F756C-ADE1-9F42-171A-CB39BB390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3500" y="1611313"/>
            <a:ext cx="4610100" cy="2565717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32EE45-A7DB-033E-9768-258C92966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81075" cy="256571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051221-1B1B-E9F9-6BD0-2551227904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151230-04FC-C16B-C6F0-EDE2D7D0DF1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039475-3E53-9242-248B-00476DCE74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9DF4DC-4AB2-422C-9743-80E9A16CE8A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468025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2AB702-C1F1-7E36-7C79-B0AFBF314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ED7140B-B47B-6ACA-44F8-A096054E6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EB98FD-5B22-3812-5A64-31645586A0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9A1E80-CE70-24EB-4FAF-5F2D831272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29DEB7-35EC-9DC0-883B-0BC3426AF6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26607D-B976-488A-B302-8E756B78E40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382966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4BE2E2-E2C1-EF37-25BD-DD405331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E8DD98-AF0E-3F98-26B3-2FB358B05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1D7476-B17E-E0FA-A4FA-36A10E27BF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7773B8-720B-AF71-EFCB-4160658E1E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F90B64-DFF7-B8CA-B097-92C8178A5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BF8813-6229-4EC8-AAFC-D681CFD396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252566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D25A51-C4F8-DA3D-FE8B-C6994E85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CF92F8-A08A-6AAF-5865-14F1F209A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158693-4031-C703-8EE0-5D91FB0776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0DC997-DBED-EB15-17A6-2C3127AF63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CD711D-BBF1-5A03-E958-DB0EE2A592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B36372-7F4E-4B85-A76B-37DE438649D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740091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355DFE-A946-E0DA-82FA-03B075A8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FAD1EB-1CB7-CF32-2B23-3B32773E9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0025" y="4359275"/>
            <a:ext cx="5335588" cy="21513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2C8DC1D-C398-F67D-F195-5D5F30FDD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8013" y="4359275"/>
            <a:ext cx="5335587" cy="21513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6047A4-3199-CAA0-6DC2-0C050A4112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313A472-8513-1615-A5D9-C4DDFA9A4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56C8CE-9F65-0E8C-1828-D285C33CEE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275224-0248-4101-8971-A3B615E89DC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90845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AD28F6-EA21-ED00-F2CB-446D5381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CA1562-BBAC-0D1F-7DCB-C96B7AC92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457E830-3EE1-DFA2-724A-95C411491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A380A18-1C22-9AA7-8139-AFC7B6D1F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8F916B3-E445-A1B9-CF6B-66224ED5A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D9CA86D-3B80-F279-08A6-7BB4412AB0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5568C0B-2740-2E65-94BD-E3800AAAF1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16F2092-85E0-A746-36F0-BE3D93E8E8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7CE829-19BB-45D2-8E2A-75F61C96B6E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59176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50BD04-433E-DD25-1137-B220FE31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223629A-BDFE-6C62-7D04-842DFE776D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DD1E2C8-C7B6-D7E5-531C-659E95DDF8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AD2795-F85B-4453-4E74-414AC016D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5E63B7-B6D2-4E6A-ABF5-6C925B97447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514746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81B6ABB-3A3B-8657-E1A1-BFD4C8D7ED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2A04D23-B065-EB88-B161-8FB9C7BAC8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67EF9FD-A09E-DBC4-624B-4E347E1A4B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4423A4-35D7-4F97-BC87-D3454F5D24B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77737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8EC40B-2C18-23F0-8D2A-57B6C19C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2B3781-3131-EA20-DA64-59497BBBA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15E8F3-2136-8E2B-D3F7-D806048AE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246972-139C-15C4-A257-5EAA4CD186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F4A347-2A39-570B-7038-A73400EAD8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1419F8A-E9A1-89EF-5F98-9516939543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9D859D-AAFF-44FE-B3E4-F2AE858C36E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867722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D2159D-36C4-7055-25DC-BBF680C6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F253BFB-DDB7-EC9C-6924-A7AD3571D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78ACE9-0B71-B037-6444-944DD1117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1AFFCE6-03DD-A7D0-FAAD-0E165E6577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0D70CD-2E98-56AE-66A2-FCAB13A27D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496EBD1-0D94-F783-9578-6169568784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6B45B9-5762-44DE-BD29-461DF65F1BE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02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5D6778A-FE88-5520-BDE7-48118FE43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3500" y="4954588"/>
            <a:ext cx="4610100" cy="223139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BE4FA36-0BEB-502A-6D49-D0AEE5349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4954588"/>
            <a:ext cx="13681075" cy="2231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77586E-6F11-E1E4-D596-3B1B79B7A5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2D2F78-FCB1-D2EF-42DB-90CEBCD72B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C7EEA9-9C02-C9FE-135B-362B5683E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A7CBE8-3B4F-431C-94B8-2A3CE05E01B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218431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CC9572-613F-8D77-3230-DDA93BEB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13E7FF2-A222-C7F3-16A0-5F78EAA83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547218-E52A-FBDA-7535-87D942F745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85E194-FF72-397E-3E8F-78E69EB867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C3B88A-A708-29FE-3560-295693C697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970FDA-B902-4FB2-B67A-5A405F05B44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808856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0F6DEA5-5854-DC2B-BB08-407A8243A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3500" y="2019300"/>
            <a:ext cx="4610100" cy="238537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CE5862B-C858-F34E-3EA5-3653F1F24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3200" y="2019300"/>
            <a:ext cx="13677900" cy="238537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78C6C9-C3BD-3F3D-7451-F92CBFEBFD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E7AEA7-DFCC-8E62-9BA7-D639AEB7F6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E46243-81CB-8B38-6EA4-464EB78B8A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37558B-F456-406A-B9CD-82189140BD0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67982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BE41AF-51A3-F2D0-CF32-44A45FDF6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28E9DFE-8CE6-A555-0DA9-2FC5C2BDB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2F579A-5B09-CD41-FFB7-62D4F84C24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F767FC-5A53-2D6E-5AC3-933E1FE143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D1A5C1-6115-F331-AD41-AC04B956A3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D82C14-2FC8-4820-BD3E-4D32E397C5A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9770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637ED0-F316-49FE-FABD-0EF258ED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9EA85B-5B8F-E45D-CB42-8E174C30C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20BB19-58DE-8AA2-495A-0822AFAC9A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6BD432-3D7A-318A-27D9-425DB63F8E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3A3804-A311-0C9D-B363-C235EA9D3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1B69DE-6F28-4008-B562-505B41ED7E1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56033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A29D69-F840-7204-6FB0-8F87CDAD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089535-53DE-2A7A-1E69-718FD7C18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C9E283-6131-67BC-611D-0237C42240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DE4C9F-83A3-97DB-2228-4273C32782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1B98BC-8A61-94D8-571F-9C6FBB2540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F16CE9-584A-4A5E-95B5-2AE0BAC6851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42670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72CD7A-1435-332F-F623-78B86701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3D45EA-58DF-6056-54C7-B0DD42BF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0025" y="4359275"/>
            <a:ext cx="5335588" cy="21513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5ADB502-AC22-CAB4-376D-84CAF98BE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8013" y="4359275"/>
            <a:ext cx="5335587" cy="21513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B800C5-B114-0AA1-0F08-5343225E88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4BDCC6-175A-3036-0B6C-7A913247CD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5A870C-2360-8511-8AFF-38308AE7D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08D4BE-1BEC-4EB6-9490-D45EA5C25F6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739048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50D3E4-4C35-8C1C-4275-8C24A675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D16560-63B6-EBDD-CED0-FE2BFF5DC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A9ED14-FB1B-829F-35D5-15403A497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EBDAE79-4FFC-94AE-D4F9-C092EEE83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114ECF-38C4-37CE-42E4-A7C16161D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A82029F-E30B-154A-AB18-BA4B0CA4DF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7BDF887-C7B5-6410-5201-F23680A040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15027E2-5D4F-145E-64DE-06C183A17A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97D5EB-A616-4C4A-929B-084FFE22805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01115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E427E5-BE90-7CD2-E522-F894B91F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6122855-194E-64C3-63F9-19DB5232C6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65D2CB0-C68F-AE05-1BB0-0292B24421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871267-B995-BF35-D2DE-E7E9A3D9E8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FCC191-20C0-4174-B5C3-F2148B3F237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03778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19A310B-768E-7077-B35D-0495353C9A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B37D4C-DAC6-614B-DB72-FFC2B67111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DEA5EF-8150-0EE0-D7FE-4E80C5400A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63FC28-D7CF-407C-8985-0E121F80FE3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62182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502557-235F-B7C1-D336-316B825E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00ECAA-0BEA-5BA1-1935-86A2BA6A6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275A50-DFB7-C1D3-E6A0-6AE712681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2E5B6F-150B-6BBE-7B11-5F0D6935AD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95CC6F4-3147-BF09-B112-4E5D32C85B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AD4D4B-5A10-ED72-3F03-75A821F12A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CAB63E-1381-4D8C-AC82-4988F6802BD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5664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25DD38-1D4F-F86D-B6F0-84ECE344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5" y="4954588"/>
            <a:ext cx="18173700" cy="1053782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D1F85D6-FE71-0824-8D73-1DE95E040D1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470025" y="28060650"/>
            <a:ext cx="4810125" cy="160972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B3B35A-DC72-95FD-36AE-01862EFC5BE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83425" y="28060650"/>
            <a:ext cx="7215188" cy="1609725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32293D-7930-075D-BD7C-4472EC9693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101888" y="28060650"/>
            <a:ext cx="4810125" cy="1609725"/>
          </a:xfrm>
        </p:spPr>
        <p:txBody>
          <a:bodyPr/>
          <a:lstStyle>
            <a:lvl1pPr>
              <a:defRPr/>
            </a:lvl1pPr>
          </a:lstStyle>
          <a:p>
            <a:fld id="{511D0F08-1040-4116-A5B7-5C457AD738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75267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6D2C8A-894C-28C2-5689-40AABD61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009BF6B-8F0A-A51D-8FC7-663ECA169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220B4BA-5A1F-7271-0491-8518A7E53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DDBF28-882C-4911-BA81-182AC7B43D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E08D86-0E93-5289-768D-A5B0704F67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6004AE-06A0-7A72-7216-EA2F05A012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1F9230-D9B1-407E-A45D-203771D4DDE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692906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6A3BE3-EB04-550A-980C-D6CDFBC4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0AA47E4-18CA-8D8F-8324-B909A0158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A8BFD4-F703-056E-8903-9589F99A5D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489921-D66B-C1D9-8007-79EB3CBAE8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779276-83BB-E296-AFDE-8C982429E0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189100-E14F-4034-901A-D023CCE7195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43280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E6EBB3F-263A-00F6-9A6F-F326A4234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3500" y="2019300"/>
            <a:ext cx="4610100" cy="238537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6302A6A-2DD5-38C1-3EBA-A73945B4E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3200" y="2019300"/>
            <a:ext cx="13677900" cy="238537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D0CDF0-7B06-751C-01EF-BB24EF3956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DD54D3-4C7A-DB6D-64E2-C2113975B7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D7595D-E107-F4A6-B6C0-DD60E9D501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2B672E-9BAD-456E-9ACC-0C4B4D4C31B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5055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C55CF7-CA7A-33C7-3F3F-C4DCEFF0F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6564931-DEFD-1481-4D6F-89D813E26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2A322A-E93D-F6CE-0BBA-D21263DA57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7B3208-191D-A40D-0883-635C428ABF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5CA7CB-F011-AF8F-77F6-C0CDE2C59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663BEF-DA06-4A48-9E74-66390776F22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705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7CD106-CA25-3F65-E3BF-B655F958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AE317D-983E-C727-FF78-2590D482A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71B2BC-47C9-456B-C5FF-AE72283CD5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80E5A8-4D70-C86C-CC73-22F6368AF2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08A645-C1FD-3B8D-64BC-C12BB0E9B0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832B31-3C66-447D-AEE9-EA5EC74ED6A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501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FFABBD-8540-A6CC-ED56-24E41EE0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13FEA7-FAE9-1B7C-B1B7-83B88B07C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FE3DF4-5D6B-A019-E1AD-09397BE282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3DCB68-F5BF-5B54-429C-7A62E76B3A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15267A-3F76-30CB-2701-CEF529BD8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B7E882-3CA7-47A3-A631-F66E60C03D0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184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DF5B22-EDCF-289F-B1B5-5B464D5A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669B87-28C2-47BE-8272-7558CB23C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9144000" cy="1920716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60FED92-EE39-CDF4-7507-0CD9E180A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6425" y="8059738"/>
            <a:ext cx="9145588" cy="1920716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E2C476-2059-A358-D368-5249DA1009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D05BE6-60E9-2FCA-BBC9-6203646C23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4AF67E-945D-7930-9259-9DAA63837D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768939-355E-4A69-B3F7-72D28ED9B9C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5870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C800A9-9E62-0042-4E1D-2B95E3FF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7A6893-9A77-5F21-4D53-DBF5DCB6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88DC1B3-FB6D-5690-8818-2EF82D80C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7C3A63A-7BC6-08E0-A79C-423DD3AB7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766635B-10B7-F820-F540-F5CC1877C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AC4E89C-11AC-D331-4E01-5BFF26A70F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8DFB3E8-6A6D-EE6F-A7ED-E48CB484FE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73694BB-4755-8C71-0EC1-124D75D8F4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F620C7-3EEF-41DB-B8C1-645EBCBB019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453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CCE2EF-AE47-43F9-BEBF-161C7DB5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41E4705-10F0-7F87-D990-8B9DB36146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AC97144-EA9C-B16C-0634-CF7C0DF1A5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CFD0FC5-AEFE-7AE7-841B-F486448DC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07C44A-90A3-4093-A9CC-D5DB638D18E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2362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6BA1AC0-3778-499A-30FF-3DE2C85504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05C64E0-4061-CC0E-1596-36A7067BF3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A3ECDB4-8FE2-6F43-8209-0A334B89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44AE9C-AB49-487C-9FCF-3F5F307C6F5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4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2092EA-6DCB-B33E-65B2-28A2E40A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8B664A-A485-23C6-0E94-C3B73E2F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25" y="8059738"/>
            <a:ext cx="18443575" cy="192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66BA86-EE0F-00B4-B51B-B2745D5951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86C4AD-75F9-31CD-A95C-FA99BBAC66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CF74A2-590B-57BC-DACC-76FF41186E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60BB2-34D2-499D-A23D-6F6036C46DB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910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EF7DE-DB7D-52DC-C014-8EEB28C1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086D1C-C9FE-31B2-8891-9FC1F61C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A88A721-B736-C151-944E-7C375B800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4F500E8-20B1-4FFD-73CB-030185A76C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2EB302-BC1E-0854-F62A-B17184659A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58DB313-3E56-6CF7-02EB-01B9516D3E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4DBE4D-8585-4259-98D1-87560F80A2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9588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AB9B8D-CA6F-4D58-D04A-FB1A08DE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1917E1A-1034-A272-2EAA-85306B403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1C2E188-D8CB-4B26-FD1C-0DD3C6A2C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ACF0A68-FB94-D7AD-E7A9-0D2CCC428C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4F9BDD-5A94-BE2D-8316-1DB07E1CC4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190F3FF-0647-49D5-94D9-0796119448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5CA5F1-BAA0-4A85-BBF1-42C87575DD1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3298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120CA-E00E-03E2-3C99-3681B438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F4267D-4038-407D-052B-9D8C8B91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84DAF0-5A5B-0902-887B-D9F02BF580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317C3E-E3E4-7DB0-D747-188FC5AABB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C0BC96-08BF-7C5D-5482-7C2DB18E73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A3259B-015D-49E4-9259-F8D2C5D3781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1227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17CAB8D-B19F-57B0-8A89-DA663CF13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1913" y="1611313"/>
            <a:ext cx="4610100" cy="2565558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A3FBAF-B9B1-B120-C8A6-5C7C4FFA0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79488" cy="256555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78CC1E-0D26-C965-0A8A-C3ECF36D9C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A80C4D-B65E-187E-7999-A8292FA21E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6A7D73-E2AC-E650-AFA8-718F8EA4F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793779-7040-4C07-9CD9-0C93CE63A69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29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137165-08D2-8E2B-3150-C85085BD6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F703C3C-323F-C54C-DA2A-C6AAD4817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FFD4BD-F4CB-4B0C-5BBF-031D169BB4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7FEB0E-F9EF-4FD7-ABB1-BD4A5E3F2F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B8CA03-5A83-2F68-C37D-9FDF74052B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CB0823-0DCF-4F1E-9473-4AD599E73BE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6114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9A21E1-3BBA-8486-1E1F-612368F1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EA057F-4CE7-02B0-3F23-A9CA605E8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D01E6A-742A-A6DC-EEDB-DFFAC68C4A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F27EE4-47B7-47DB-AF2E-0124171055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C6085B-D223-6158-A938-4CD5CE7A6D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EBE0AF-D0E9-48E7-A9D2-D15A57A1870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1960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936D2B-8955-6D64-FDAA-C0EE28AE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D51D67E-9663-7A63-79B4-D42BF2DAC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4E8715B-2832-CC32-5B09-D8EC4C074A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28FDD5-48C4-A563-6121-228177CBA14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7ADE3B-9AB4-5E5C-C4BE-D1454A7CC7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D90884-F106-4F66-9571-C9FB0319E23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26601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8148D5-C70D-D843-1820-F7FBAFD4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45CA61-D634-5334-2BFA-B9A5E4111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1611313"/>
            <a:ext cx="6705600" cy="256555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112EACD-841C-4848-ABEA-23D42343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8025" y="1611313"/>
            <a:ext cx="6705600" cy="256555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FB37A5-BB31-4582-97BF-BE4FF3E0DB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D74BBC7-4695-06B6-3857-FE88167E3B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437AC8-DA01-A2FF-E2D2-8B7E9DB6F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08BF4D-A6FB-46AE-81D5-7BCEAA7EBAC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8467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EE914F-AC8F-0D8F-C14F-ED7921EA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B241E1-0A8D-3403-0B72-5329F8C24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4DC0A97-5A4A-E8A8-C1E5-636EA4A8D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4DED287-FA43-E61E-6291-F57A34062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496058E-1D1F-5ABB-6F53-E804FE89D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369F4F-AF9D-7F2F-1F19-350B9B3DB8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996FE41-A690-3F0E-4E23-9972677BA9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BD79357-6C70-45C4-1E44-E091D93BF6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D7C9BE-1B5B-4448-8CCA-597ED0674F1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61585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8213CC-2D29-F1EB-341C-11DB9752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D3B5DD-52FC-24BB-54EE-FF5DF3BEB9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A68989-52E2-B9FE-8AF1-477CEE6E7B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1DCB482-3313-D460-3069-E1B0799DAA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C40034-C7ED-4E05-9DE2-F3E5F4F6B69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8430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7826C3-5975-BBD1-3F07-391DDF58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3D8EE3-1D51-8CED-AB7F-DE6405188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FA9A94-870D-55F5-F3F5-DD71ADF2BC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BFDEB2-D9E6-42F2-4157-058EA74C6E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AB09CA-B4CB-881D-4654-F1C1E79FCF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40CB49-55CD-44EE-A49C-C953D1CC369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56850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2763873-9243-238D-B4E8-7A5A2E5963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F1F932A-7541-E75D-D01D-15769B89A85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73079C-1B7A-7554-F7E4-8D472C620C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801495-A3B0-4301-A536-D14F31F31EC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2829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2C3A22-5E44-644F-8CBB-94978551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29E5C9-3629-C609-63CE-7E651156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47C49FE-7A97-A3CF-8AC7-0FED52C81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485985-A66A-7E56-7AED-1EE9FDEC29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FD53402-F1EE-686A-8B43-9ACD81EBAA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5F832F-2560-8563-04AE-A89BC71457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519357-3661-43D3-B130-080EF90F632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3367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2BC258-0024-3E3D-DF93-FCA790F6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462FF2E-F1A3-A156-A6AA-45B5C1213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5A0EFA8-851B-0619-A2A0-3091D7F1E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A6D625-A1D5-427D-E3F0-63897F9803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C5BFC9-DEB3-4C14-05D3-95D5C02653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61E015-39EB-C947-4F9D-A977436A61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81EEC5-EFCB-4470-893E-7D2C710363C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04194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7A7C15-2B33-420F-1284-763DD96C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43110B9-9EE7-EE69-5D9A-0947F0BC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82153F-50B2-EDAE-6A92-25928CABBD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04E33D-714A-D9EE-B9C7-29B04B9079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93D249-20F1-5E90-8594-50D07E47F9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EA165A-B139-47AE-9FA9-73DCE4AA0F8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57364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DDA8FA8-67C1-8BCA-7238-9128F8E47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0325" y="1611313"/>
            <a:ext cx="4610100" cy="2565558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5D9048B-DB26-F509-B0CD-D9AF4044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77900" cy="256555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063B6B-CA87-DE61-BD91-87CA9ECCDD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437575-DD4D-781E-5DDD-80344A1893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8E728A-B287-CEC3-9A83-6B5BBFEA4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CB92A1-8A84-4B63-A991-ABC5224515E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1348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8D57D2-E7AE-6B4C-0B02-AF06A9AE5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9B4BEB-26DA-56E9-ADF2-750F39CD3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1D8873-1E8A-4BAB-1E70-4C8DCB8AE6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E302C8-53DF-0EE1-494A-1838E6F62E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925526-CD0E-E569-E01D-988C000FFD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902189-65B5-4F96-8D8F-2747EB0374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89184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F440C0-481D-D94D-3DE7-D03F558D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3A291C-6FCB-266E-9588-D211DB941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B07F54-88E2-6225-32DD-DF06A31566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13607C-D184-D5BD-C72C-6B485A6367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5609AF-9B78-4993-D430-561F690E0A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B04901-DCFA-4273-AB40-8F518E8D541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3394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E8630D-331A-956E-21CD-0B34E33C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9BFAF9-0DB4-4290-475A-E111E04FD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89EAA6-6050-A455-E0BF-25995EC619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8828E8-FD3B-D7F4-0E13-A1C9175905C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501C4A-C8DB-38E0-1988-0D3670F5D5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40829F-6B24-4D22-8311-F2A9B493531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25153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26F590-44E3-809A-F958-26AFD868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503E69-2FEF-7363-95C0-9570A4BB8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9144000" cy="1920716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C80AC2-3BDB-0974-6A59-64E4F74F7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6425" y="8059738"/>
            <a:ext cx="9145588" cy="1920716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850559-6D96-22EE-2002-CC46D0328A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94B384-F6B5-5BED-2517-69AF8A52FC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F6E650-32B2-B52A-B22F-3CC0BC1B67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18DC1F-C529-4A9F-B313-DF985900047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0129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861AF0-F4E4-08F0-FA1A-243EACF4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C520EF-66C5-79F4-B46D-AA60A3344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4151D3-CD16-2192-A06E-B369FFFF2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8DD32CB-65BA-425D-EC3B-DF3DCF5E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ADEAC08-6D8E-E249-E0CB-2BAE530C6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415E5AE-E165-BAE3-EC10-906AC8EC78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A50F228-2AAF-AF2F-6361-60965C0881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ADD6333-5EAF-97E1-9DA3-F4D762D9B0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FA4731-E3C6-4692-B12A-EDB016957CF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1435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783539-DF42-015D-017C-75FD24B5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C22E15-63B0-06C5-7DEF-63FD084BC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9145588" cy="192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96C48A-8599-01BF-63FF-C291C9EE7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8013" y="8059738"/>
            <a:ext cx="9145587" cy="192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6AA1CA-FF49-5CA1-166C-BDEE566E4B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6F3E2FF-647B-00DB-983D-78FE9899B67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09A2A8-0056-462E-F363-35431ACDFF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9155B1-BDD6-4A08-971E-FDE60FC04F2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030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D816F0-BBC7-2634-8D9B-DF377541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2BB4E19-99FF-BAC8-B31B-D0B2CF879F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3163878-B4C0-BE9E-B7C5-C378900403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A6404B4-1CF9-3CAC-37CF-510C1AAC6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772BEA-7D0F-4977-8CB4-45673BD16F4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5378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790279C-FD8D-809B-A885-BC334907B5F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0B382C-26F1-5966-D6A3-5EFBEAB491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CC76A7-6660-229D-B762-E530CF9AD0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ED5FEC-8897-4080-A2B2-7D785E0E892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58803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47D259-1B31-FCF9-531D-1C4A8E83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80F658-574A-2E48-F475-0E9F3139A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7D749D8-30B6-BF9E-476C-A550EA281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583BDC8-A19C-3FAE-8B9E-018126A181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83C597-098A-97E2-8C35-F187BC4C35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F3AB764-DAA0-6DF8-1742-F96BA18E09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03AA88-AFF4-441E-9C4D-067037AED8C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11255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1D1B1-31CE-1C8D-2B5B-6BD3489A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445A333-63B3-D93B-676B-7AB58F756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26F7E0-24C5-4D58-1B90-D59228C70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30736C-9864-2128-9315-A4866DD57E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BA4049-034C-DA08-5AC5-5240885D96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698008-432D-2C78-7A98-BC2D193976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FEB606-210E-48E7-BA81-FD91B98B7BF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19910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349D3D-E7E4-5392-E59F-BB8DB13A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DB0C2C4-17FA-EF94-42C9-1885F6CE3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2332CD-90CB-2937-270A-1B866644FE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88E9BB-ACDD-562E-F08F-D6AF32E1B1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DDDFFC-A055-C49E-3359-C9E8D8683E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4C7F3D-35B5-40D0-840F-8DDAF0E3116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944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1DF2A14-C618-6340-B5AA-693A56B38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1913" y="1611313"/>
            <a:ext cx="4610100" cy="2565558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A9908D4-6E83-BDF0-5397-59E029E75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79488" cy="256555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85EE87-BA3C-AAA3-6447-3B1E465B94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2C2089-2FFF-E436-B69A-3380E4AB51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8B70CE-AA30-CE37-97A0-4D8A4B80A2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F6EAD6-53F9-4791-818E-38540DCFA3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19290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71E408-087E-C540-D477-D0A23148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6C5A450-7A03-A601-78B8-693451FC6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B004D1-8727-760F-132C-ED9CB6CC44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8575A5-F73A-FA28-CE84-A7F335445C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A97FBF-C9E9-0BD5-5786-E08CA036DC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903065-6401-4E8A-942C-0E257B60309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64120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89B794-25CA-798A-FCF5-0B12337A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C57EF8-EFAE-E823-7B36-FC2648387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D59986-D046-2995-7677-49859014D9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35102-85C5-255A-B38C-573BCB4C80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FD50A3-F70C-4074-A21C-01824A0F22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A18192-402C-45EC-83F9-76A1B16F0FB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9406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794F1D-050C-8007-023C-AAA242F7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1B1186-8E5C-91B4-A7CE-D9A531DB0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177FE5-985F-89E5-86E7-AB0473C115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20FA0C-4A65-86E2-06DB-BB01F57491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B1F4CA-ACB4-65B6-6140-8EAFC9370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FABAF5-8F6F-4691-8A56-12AEBB07D86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73336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DD17B3-8C46-09F8-FD96-C9FA379E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740B18-1E80-7FB1-BAA9-F19B8D80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8913" y="20259675"/>
            <a:ext cx="9144000" cy="66198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BB63EF0-451B-8357-BBBB-8BE6AEA71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5313" y="20259675"/>
            <a:ext cx="9145587" cy="66198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F2E059-35DA-B3B0-8A2E-D55B716083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038A0C2-29E3-B442-6EF2-C9ECF82C82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C9ACF27-7B7E-459E-8608-4272BCF299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0D4A4C-863B-411D-9BBA-6BA3A338E01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506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4475EB-279C-A53A-6D27-62437AF8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3C490A-5AE6-8316-D83A-412114FD2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000C0E-2CA8-4589-E4F8-E8F81216F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5C2334E-545D-FE72-4682-7A42DB83F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0A680D4-E50E-5E6D-5114-1148F94D7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962D033-A15D-B972-24F4-325F540146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EE2B597-0F54-0BCE-79C8-2A75A3E8A1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8AF5C20-29A3-F8EF-7438-220C402E0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9D5581-8692-4A42-BA62-3F20B5F3F16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33354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10462A-B288-5B4B-F04B-3ED30078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5DFAD29-E783-6262-000B-EC7A77D3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4E402C-CC0E-37FF-16F4-1F6CCE96A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B1811EE-3B46-29C6-94AE-EE5BF6017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39B49E0-1C58-A204-4A7A-C8150E529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A3D9DCD-A81C-E0F2-119D-F3C2BE32C2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EDBA3FA-0F4B-8DDC-C232-92EFCE1681B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2B93523-3416-C6A5-5973-20DEAB5B49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149167-0F11-45CB-9BD1-D76A83C2944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73451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3F355B-8F19-EE17-D626-FAE97BC3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A3D63B-C98C-ABC1-0E87-735880902C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C563F69-D6A5-8737-2E18-0B5F1A963C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FB9BCFE-5A6D-A51B-0142-932FDCF72C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59D38F-C653-4034-A5EF-17C39660966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95287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A87D790-026A-C1C2-F9EC-42CFE707A7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F33C2C3-9939-E8D6-7582-7870396C6B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6B075B-A1C1-2675-991E-D6B5060BB2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C505B5-BD30-4C7C-9C51-6EC7F9EDBDC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85273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487A1A-F4C5-0A2D-9EEF-D311C056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6D071E-4B00-A975-1C11-7628E1ABF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2221F57-A192-DBAC-6F27-FBBE6586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D6A08F-D3FE-2113-905B-57CBB3D6C5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E051C3-BA81-429C-9289-AE485FB648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DE6EB97-CD1F-44F9-45D0-6E0EE69B82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319351-D042-4CA7-8A18-C5445AC5820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5662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FA4373-4F56-7442-CBA8-E554771A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688266F-B9A1-0388-5CAA-5F6A485E2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A7C6FE-D02F-A845-A789-A860C6676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A1BB8EE-0462-98E9-1F07-8C9799D253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E11C6B-DB18-08D1-60DC-01D78DEE03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933F23-D030-7B28-B367-FE730A159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BBC0F4-0F7C-4244-92AE-82D6FAF06C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41350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C775F4-A6F4-B046-18F9-C237FD00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FE90A4-4C87-681B-FA6C-DFFCD4B4F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5EC70A-CBF6-455E-C799-D9AB5C2880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186E54-A301-073F-65B0-1AEE1BDD26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BCA6B5-63B5-62B6-0CC3-D86242E2A6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15CFEF-23DC-46B0-A021-C7AAE6AD694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5186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D8D205A-57F2-15DD-4F60-7D07D7112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290800" y="7546975"/>
            <a:ext cx="4610100" cy="193325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C2E24C-AC46-FF17-CA20-46C87BC15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58913" y="7546975"/>
            <a:ext cx="13679487" cy="193325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8ECCD0-E024-5897-2CE9-A01FA2DC57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AF74F3-EC63-7329-BD36-BDFCBAA4B5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E5A1F9-C2FB-C2FC-BEEC-EF437F957B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488F3C-318F-499F-86ED-DF49ED4A8BA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7758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7F66B8-A8AA-D4B4-C3B7-C2E9AAEBF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7221461-10E6-761A-02B7-A04FA356C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050893-89A4-63EE-2532-F2890F5403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A81AA6-A1E2-6EFD-37D9-4A4E8BDC9D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A35B04-E4CA-354A-6142-CB52235985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9EF149-27B7-4374-9610-20581CEE194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37860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D42914-6BD4-D9E8-29CB-D3213A24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A01317-E579-EAE8-F15A-091D029C5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DE369C-775B-AD8C-B39F-8043CC6041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8010A8-57D8-ECA3-5AB2-CC2DAC5985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F64AF2-EF71-DD24-E3FD-D0A4FAF75D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A0231B-29F7-4EC9-87C3-F795E6C3683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539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86A4E0-6B89-F880-3984-C45D1CFF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91D839-B56D-4E6C-A548-27593AC48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4F171A-27B3-F8BB-FF7D-AC3201DFF8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80FE0B-574C-512D-3FC4-83871B429E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9CE067-D2A4-8245-B686-7A0FC21FC5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CF6071-9099-412E-B335-769E0CD384D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3628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36686D-9BDD-79D0-260B-9BCDF024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E5060C-FD76-7505-B011-60046F654A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52C734-2141-F86B-BFD9-070E83F097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74E3BA6-A0AD-D31F-73F8-B01CBDF93C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CAF8FF-F96B-4BB3-AB1C-107362A0591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4045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411EE4-AE40-BF32-2C20-01FC43E6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CA9F11-0294-11B7-6A01-7C637E3B2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4467225" cy="1920716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6C0BA7-60D5-A7D5-564C-4E91C7489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650" y="8059738"/>
            <a:ext cx="4467225" cy="1920716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A7931D-46BC-E3BD-2AAC-6479F7277B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6CE159E-AAB3-BF51-8972-F4EE609CD3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8A420F-7083-5C60-E8C6-AAC0A76A30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895A2B-6B6E-4F00-8652-B0A54ABEFFE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2949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BD3CF8-E2DC-2DCA-4A66-1873CBA1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4F2E2D-5730-4A1E-982E-16ACCA7A9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825B59-7B13-83F2-794B-C46F2C20B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A81FD9E-7A41-497E-D7B8-4F8BB7E3F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3654AB-AD94-AD01-206E-4F3C07199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DDE0BE2-C7C0-E08B-CCD3-90641A8A76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7CD5B09-06FE-0084-5ECD-5198ADDF30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5111BAF-818D-AEED-8F25-6821C8ABFA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E854F4-5614-44AC-94A0-BC993E6EC22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62528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E8BCE9-F087-B0C9-4F46-DE3ACE18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D2A9378-EFBB-B4CF-21A1-D2AB618CE9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A5BFA3B-674F-27C1-E481-309FB2F94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F27CCC6-82F2-97FF-82C8-794F33C801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46CB10-8EF8-4167-9D01-4FFA4AE895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59430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8F8CE66-0709-892E-92B5-0841E20D4E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9ACC95-58DA-08C2-217E-8A539F0B2C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A5E74E-465A-C5C2-A85F-09712D72B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CDE402-CD26-46D9-AC13-E2ABA8F1090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9919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7181DB-4A17-A43F-27C8-51A18F4C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CFCB32-C6A7-CFCE-D4C7-BBFE1474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6264981-4DF4-3B1C-B779-7491255DF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747ED21-003D-80A6-1C3D-7B110737F4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06C35D-E0A7-ACEF-D721-6260B5E99F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EA3032-917F-270B-62E0-78AEC4E39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63B005-AD3C-457F-AAF6-11D245F05A7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196294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085C71-32BB-F421-59A4-062B06B5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2696416-F36F-9FF5-3CF6-25D0B1086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9BC3583-561C-F19D-3FB5-66B965425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C6CE0D-63D0-EF2C-15B7-3EB584FAB1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0A49CA-453A-0F21-606E-8960F12C8C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129F6A1-6D9C-CC70-CB5A-B3719F524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B7A4FB-0B66-440F-83CE-A17FE8D241C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68292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BAE643-885F-A58D-49EB-3BDA262D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250BB3-7C32-0180-6580-22A73EF04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3BC6CF-7E3E-3B48-7339-2B24F3132D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460EC7-18DB-A3B2-B860-62B3E3191F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4497D6-ADA9-F7D2-8E55-D355FEB972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7908E8-8D1F-4312-8975-CE666F512E1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5396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8330821-7EB8-FB2E-B99F-8EF2265C3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1913" y="1611313"/>
            <a:ext cx="4610100" cy="2565558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E69DA8C-760F-9099-1780-32C30B741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79488" cy="256555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52D6FD-A268-1AE9-DBBC-B024188810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F34E93-0767-6B3B-818C-9FA938F5C6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A91435-7884-A411-70A7-DA2C776460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181AAC-3CE6-46A9-8371-112F097C85A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8742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5A2074-336C-F51E-9EA0-83C3572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1B9176F-09CA-8BCF-210F-851DE0708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E14523-CF5B-1B5E-542A-FCF46DA3BB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E44FE3-7A2A-160D-824B-F0CE1E9CE8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C222A-D3A4-5CC9-3A16-6A8B9857F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EE342E-9012-4542-BA9D-E820157730F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64640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64C9DD-39F8-EAAD-90B8-BDD2D44B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2AA87F-27BB-4D43-D49B-0FCE9A27D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A34D40-3A3E-1DFB-9410-08908B9308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BF7D29-D5BE-CF5E-D1DB-BDBE3355C9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816F9C-F7E0-41A0-CF9C-822861E11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F1BBE6-401E-409B-BA33-85A1DA4B9D8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15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C7AFB1E-93F6-47FF-D1B9-1A90FA9D1C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C972486-49A4-9755-C36E-938D89BEA5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A9BF7D7-5F67-7B9C-A41A-DD24A05C86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867813-021A-4A4D-A1A7-42BB2A516B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63747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493654-61AB-224B-BE40-66AA18B6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39DFC7-8DD9-0BFE-71D4-D882F5FE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FA6147-0AD6-D707-8645-9A552361FD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86B874-F8CC-3FFE-03CA-E86F614615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D06E24-24F9-21F3-84AB-C919C80EC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98F102-2F55-493C-842E-D9B482A1EB1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7239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BAFD56-FE4E-14C2-A399-C3C4DFA7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6A9569-B6BA-4EA9-77DD-0CE577415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3200" y="7421563"/>
            <a:ext cx="4445000" cy="36353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EBE421D-7AA1-FDEE-71EE-00939BF04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600" y="7421563"/>
            <a:ext cx="4446588" cy="36353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169B6F-7226-A21F-9951-EEB97A7561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12D942-CC3C-EEF3-A6CE-F70C681E02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CF8147C-771C-4419-7AED-CCEBCDA6E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51051B-2BF7-46B1-8279-3AE05FB92CB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94186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EB45E3-1860-A5A5-BB9C-A3551EE1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5EA79C-CA31-9A66-B59B-C7DCB4F3F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2D8117D-7DFD-3C36-A6B9-50C09DCBD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95ED32B-71DA-4144-90A6-B61D55563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BD214BD-859E-4B90-6939-295B8B650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253FD86-D466-DF7D-7C42-AA4D699C3A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3221CBB-26F1-04FA-F040-12B18A9996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15F261E-01F9-7009-845E-E2847DB605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7A538E-182E-41A0-86F7-E2280060B26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839086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7EF2C8-8BE3-3378-B831-FBB6E839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C7564CB-02CF-CAE2-56F5-6029CC5CFC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BA729AC-DC77-6811-C04E-FD6E097FA4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F47B67C-BEE7-A4C6-6572-4CFD5FF31F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D34A39-17E9-41BD-9272-84A92C42FC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04775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12B156-3B88-C7BD-1203-D1E4B5035E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E8A1699-8131-4D42-CB0C-1F8765BEB4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144162-732A-3BA4-17C6-EB4FE08C91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86D0AC-69D0-4052-9FED-C648191792A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5604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9843C4-25BE-29C0-4A9F-35F8AA2F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3D63DF-C277-E2AC-5563-82F1DE58A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6E3EB36-1FEE-4C4B-E0CF-DBD4145B6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D3B228-112E-D5C0-65A7-43B4E801C4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FFC1CD-E3F3-D88E-45E3-5A3B6A7D4D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A599755-60F6-FA69-D8A4-3DC1D9C94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1B64D8-DBE4-4F95-86B1-D67F5B90954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989253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B939A2-4DA5-CA3F-E7EC-36036BFB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BE865A4-5D50-FAE3-0004-EB80D8EDB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7408226-487E-B5ED-A3EA-F93F2DFCA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0F3D1F-3BF7-6490-03AC-3EDFB09A09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3AA101-1136-FD27-81AA-DF1948FB72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041966-6396-204D-3CF0-FC40A966DC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6F4B76-052F-40AE-A994-6499BE71FD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56764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4107BC-46BC-BBD7-1403-2AC19E18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6E63EF4-0A4D-428B-6B6F-B77A253D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64A1A1-A0E8-E607-382D-CEF2083C28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6935C1-84D7-61E5-7BA1-25D025FC4D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ED2794-3E2E-64B9-97A2-689CB89F8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C87BE8-2048-4464-8653-04AAF529357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70625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5F20CCB-A01E-3576-1B93-0498AE99D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5088" y="1611313"/>
            <a:ext cx="4610100" cy="94456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1302BE6-1168-B204-BE35-5998618F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3200" y="1611313"/>
            <a:ext cx="13679488" cy="94456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21854B-ED00-19FD-48E8-714D4A55B0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0C5A6F-E896-A872-DC00-E0A9D5B5EC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727ADE-39D9-D094-EC30-BEF55D52A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774464-4A98-48E6-9738-F4D4E6F3DC2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37576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DF24CE-C5CC-B37E-0682-8183303BB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18D47AC-CA85-6AD8-B107-4B30CBD21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6FB2D1-4442-D307-C115-4CB477D045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ED3D73-BF97-3E79-1FE5-1E25E50E3C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64010B-49EB-2C93-E9EE-A5B671A05B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609D20-C048-48A2-B54A-DAE4BBD995D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4080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01A98F-E14D-E79A-EC69-EF6706D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C99D95-5B54-CEF5-B4B1-7F703652B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CB01FBB-7287-3095-5E72-C3E6A454A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51F098-DDC4-B5EA-5A20-66C079088E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DCE57B-DAED-D833-3514-EBE404EC01C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6B2D75-E054-2C18-8FF9-049433A8CA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B683CF-3651-4DAF-8146-0FD97AEAC5D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19222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6959B-9207-1A20-326E-BD92B701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676F2D-2602-E630-FD20-F35DCE1B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25" y="8059738"/>
            <a:ext cx="18443575" cy="192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4E3089-718F-B52E-8AEC-C3AE186F13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3368-58A2-06E4-337F-5548CA5C58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D23FAF-DF32-84B2-65C5-0C7C016A60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8789CC-EC59-4393-AD33-304C45334F4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88083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E6CB61-7C7D-8695-AEBC-FEDF13D1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6DECE08-7C60-2B73-DB04-373895657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95745A-5850-5D42-A3EB-C9D6889082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96CE69-03FA-F03D-990C-5DA04529FD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F7172D-8F6D-E483-4A64-F0F8A748FA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C39BD7-25F2-4D33-9A8C-DA95878EFC9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14973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939A3-CCD0-0321-B5F9-FD4B4DA5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C1D12E-708E-3D17-3B4B-A290D4E9B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9145588" cy="192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74152CE-EC7F-FFB0-3DEC-29D5C1E46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8013" y="8059738"/>
            <a:ext cx="9145587" cy="192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032C23E-87B4-7639-6B9F-9E94CA1BC7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174758-8E6E-480A-DFB2-DA5FFA0757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F8952A-10B8-991E-F6B4-ACB613752B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7AF386-116D-432D-81E8-C5EF0FC3C2C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8260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FB9192-8BF2-EBE6-177F-726A58ED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40D011-A0A2-9261-D4AA-47447EF6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5784A56-99F8-C3B2-0681-F6C7848B5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85FA966-E607-A34F-C24E-C066507C2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57EDB5C-CCDF-CAE2-DE1C-9E2EDD32E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36DF8B6-DC99-FC0C-D6BF-B8F093387D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BFC9A5A-46D5-2890-1AA1-7EE5D132A3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30B0281-36B4-F26F-4D50-A469466C59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BE676B-A3CF-4C51-8B99-E4267CF8BB9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70407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E67B5A-F19D-5D05-1CF9-584ABAD6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005899B-30CC-FCF5-339B-AC01E179C0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52A6CA2-AC9C-C68C-A987-A242C9D7EC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3A03E-53B3-BF2B-D269-02F507A129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54F8B-246C-40DD-8558-1AAC9A8892A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012058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26A236F-7210-1AEA-E172-7520CE65E6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E0C626B-192B-ECB7-DDC9-298CC3C873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57AF97-877C-F3C1-0ECA-1EEA103626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115C6A-6177-4512-991F-FE22F059B24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8808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DBEC22-42CB-4459-419F-B9DD190C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F6B45E-90D5-140F-5972-52C44B00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A6009D-865E-026C-3AF0-CB583605C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0C6FBD-D650-B3BE-7346-D4FEE93343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E1D06E-3FC8-0361-0CA6-957B28E355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E793654-AB6D-5457-3BF4-A0AAC55E1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45250-B482-4F28-8F24-9967C2084D6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93586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6BEDA0-0146-EA4A-540E-AD64EB31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7EB3E89-6DC2-9D2E-0341-CBC8C6C13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D3A1250-62CB-27D9-7B6E-EB772602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218D2C-B969-A95B-8BCF-8CF3405B325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5AE770-357D-D613-6D14-3B2F0047B9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EAF267-1510-0B87-235E-8BF3DECBF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C38A8E-D709-4B54-AEA0-D160A98CDAA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87296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E56888-2F49-6EE4-FC81-4C68B6C0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B0B2EE3-18A9-DCFB-A6A1-10B69310D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8059738"/>
            <a:ext cx="18443575" cy="19208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53FBA3-D766-27CF-89D8-3EE556F59C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85EFB3-FE6B-EE25-6574-8A3DD2083C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2679FD-398E-08F1-AE83-3959B3F0F3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BEF70F-E86A-4794-9882-3CA937127B3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135435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35F604F-B92E-6BB4-E570-6DD1AEDF3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3500" y="1611313"/>
            <a:ext cx="4610100" cy="256571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993408-F595-3508-4C43-8D0FDBB85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81075" cy="256571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EE81E1-768B-2031-2805-7C9F08BC3D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C6A422-3C24-DA68-FA75-E1063300C3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DA2F2D-3E9A-8EF4-2D8F-6A38194672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278641-AA68-462D-AFE8-3AF1B2664E3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043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D2EE6C-753A-173A-7821-D0344F71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0456912-447B-CFDF-2EAF-6B924D21E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705812-5EB2-B0EF-3DD4-CB99B4B85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E90D8B-76F8-373C-FF82-7719B526B0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DB5577-35F2-01BD-95D4-696BF5BB56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3B16A3-351F-85CE-35F3-AC865612F7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89E926-39DE-4949-8026-45C232A7A2F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347268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473BEE-4976-F9EC-7294-FD10B6FD8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36925" cy="105410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501DCA4-F49A-B935-4269-479B940D4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36925" cy="7308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E431C3-6E41-FAE4-99F4-EE15632D5E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C1307E-A6E8-9E7C-E18E-579CD5DB0E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BDEFF0-CEFD-36DE-8A43-ED0DABB52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150745-CBB0-44A7-97BF-FBF310A48B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801285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DB2353-E664-2731-49B5-5E6B7E36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43575" cy="585311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57444E-D005-4537-870C-5DFE12159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25" y="8059738"/>
            <a:ext cx="18443575" cy="192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C34FD5-F8DE-9561-660F-A3B23DDCAF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29D938-71E7-D882-70DD-A7E57F8261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859F0A-5D33-BCAF-E628-D68F8FD18D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18A59A-9727-4343-8CCA-F42A3928AAE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3201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4061D4-3DA9-7281-B928-726FA53D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3575" cy="125936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DBD5EC-93BB-B67A-6B46-A1BBBBF61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3575" cy="662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17BD35-6893-78CA-9431-FFE158BD27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BF4D49-2365-8DE4-C3F0-9B19037FBA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7183B4-5C14-1C3B-6382-F319943B5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D50509-D573-4C95-B164-33275E77A08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567666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E2B908-155F-497A-B9C5-781DE73D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43575" cy="585311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0A94CD-AA47-4DC5-F927-F6E7C83A2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9145588" cy="192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64F59F0-3CB0-00E9-470E-0FA2074D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8013" y="8059738"/>
            <a:ext cx="9145587" cy="192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5DBF3E-0E8A-77DB-71EB-3630ADBA29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67E19F-DAA3-FDFB-582B-D6917347F2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A870433-D004-DED6-71BB-A811544B41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371B3A-8796-4E20-956F-343D34402F3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281708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4E6A46-227A-646B-7C6B-D82383ED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3575" cy="585311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4FA945-11BF-D283-95DC-C2C4A5527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5575" cy="36369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ECAD4A8-5465-60CC-6FB4-23DA57F1B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5575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5725CC1-59C1-246F-10CE-253A3A09C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1563"/>
            <a:ext cx="9091612" cy="36369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76AE9C6-2D38-12D2-10E3-FB3BD82C2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58525"/>
            <a:ext cx="9091612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1E7E4C-4685-1CFD-B74D-8FA4D6904A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EEF2663-1CE8-8A57-F77D-68E665EC28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A385FAC-0729-7041-3A79-F8597A66A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4DF96D-9F27-44EB-B8D8-93D81E38EB7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646494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6344C6-2332-4A26-5CA6-D8583276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43575" cy="585311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B90B7EE-C421-F2C5-CB5D-DEE23CD4E5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20EF882-CD3A-8638-C675-2F1E7E5C55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DACEE62-4970-0FF1-0834-43FA67312D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537A7-6508-4FD5-BD72-C0721CE8113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41885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4E2B46D-24FC-C1F0-49FC-A7565BE072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7A090EA-863A-83AB-C8F1-2A092D9DE4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9A8D77-B6AA-E6A1-3B79-CC12EF4DC3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3E57A3-5023-44A2-8347-6656D2E8F9A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55810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C591CE-8AFD-367C-55D0-4FC0416D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CF3CA0-9989-456B-AF2A-CFEBE6B7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5162" cy="215153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14605FC-69B9-4FF8-517D-FEC9E932A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ED9B6F-69BF-AA5B-13A0-73D71CA607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0BA3ADA-E772-B328-D5B3-2D7E41B99E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4CA0DBF-1D87-537F-4B77-6B87B3698F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CDD752-9BC6-40B5-B9C8-DEBCD53C458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94636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5E3067-3B89-AEF6-4744-C9112017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6100" cy="70643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2B98170-203B-013A-F5C7-2C4F0D4B5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5162" cy="2151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62BD0E7-E2E6-7002-DBD8-EA2059430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6100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A9D343-284C-EB38-C33E-F1D690DB1B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F9C685-A384-6946-EC91-609D823FB8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EE6D17-FAC5-E5B2-0388-25AD2A9B3C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802793-2B7A-48F8-B502-64ADA32173B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347611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8ED541-4094-0AE2-65AB-80DA27F8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43575" cy="5853112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2C52C2E-7782-9593-FC71-B2C4D432C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8059738"/>
            <a:ext cx="18443575" cy="19208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2AEE53-B6EE-E019-1C59-7C909E3D85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443D7B-F608-6D02-FED9-5729A47E46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DCB8DB-ED45-4F0D-0DD7-37FFED22C4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62AA05-E35D-4DC0-B045-2526C081F52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4431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4C3339F-63BE-2C03-AAFA-D79B38A83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3375" y="4954588"/>
            <a:ext cx="18173700" cy="1053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60E0C80-B51A-9949-FF8B-3E3F3BD0079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F42B82-87D1-4DB0-39A4-F2BED5E4D77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596E89-A479-28D5-0AE3-DDE8E7564B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C63F7644-FEDB-4F93-8F8A-18CD12A2DBBB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80" r:id="rId12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3BFD0B3D-2FCA-958E-2371-A7EAD0F5B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3200" y="2019300"/>
            <a:ext cx="6894513" cy="70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AD39253-9028-6B57-8422-20C773DB4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90025" y="4359275"/>
            <a:ext cx="10823575" cy="215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metin stillerini düzenlemek için tıklatın</a:t>
            </a:r>
          </a:p>
          <a:p>
            <a:pPr lvl="1"/>
            <a:r>
              <a:rPr lang="en-GB" altLang="tr-TR"/>
              <a:t>İkinci düzey</a:t>
            </a:r>
          </a:p>
          <a:p>
            <a:pPr lvl="2"/>
            <a:r>
              <a:rPr lang="en-GB" altLang="tr-TR"/>
              <a:t>Üçüncü düzey</a:t>
            </a:r>
          </a:p>
          <a:p>
            <a:pPr lvl="3"/>
            <a:r>
              <a:rPr lang="en-GB" altLang="tr-TR"/>
              <a:t>Dördüncü düzey</a:t>
            </a:r>
          </a:p>
          <a:p>
            <a:pPr lvl="4"/>
            <a:r>
              <a:rPr lang="en-GB" altLang="tr-TR"/>
              <a:t>Beşinci düzey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C486F24-2399-7707-EE4E-22D9E229B46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F5DE9EA-65CD-FC65-C99D-D598D2283DF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ECDAA3D-869D-4F71-C182-D4BBDA7005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47B15EB0-07A7-4E11-9EBF-34570293117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F66FAFD-3F6D-5C9A-6C43-1F99D33FA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3200" y="2019300"/>
            <a:ext cx="6894513" cy="70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6E3B061-F873-1E12-DA7A-B047CD4CC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90025" y="4359275"/>
            <a:ext cx="10823575" cy="215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Resim eklemek için simgeyi tıklatın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A6980EF-41F3-DA98-2E39-421D19394BC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027BFCDF-A4B9-C07F-54B1-2F2C6386A87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6A98B391-9E68-36E2-9A90-26F186CA49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A248871D-46A6-4FE7-9ED1-01601E33E26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0E1ECB2-0768-A01A-36EA-D94BA0563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0025" y="1611313"/>
            <a:ext cx="18441988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95B9958-EC45-AF6D-3D34-C103ED637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8059738"/>
            <a:ext cx="18441988" cy="1920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45720" tIns="91440" rIns="4572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metin stillerini düzenlemek için tıklatın</a:t>
            </a:r>
          </a:p>
          <a:p>
            <a:pPr lvl="1"/>
            <a:r>
              <a:rPr lang="en-GB" altLang="tr-TR"/>
              <a:t>İkinci düzey</a:t>
            </a:r>
          </a:p>
          <a:p>
            <a:pPr lvl="2"/>
            <a:r>
              <a:rPr lang="en-GB" altLang="tr-TR"/>
              <a:t>Üçüncü düzey</a:t>
            </a:r>
          </a:p>
          <a:p>
            <a:pPr lvl="3"/>
            <a:r>
              <a:rPr lang="en-GB" altLang="tr-TR"/>
              <a:t>Dördüncü düzey</a:t>
            </a:r>
          </a:p>
          <a:p>
            <a:pPr lvl="4"/>
            <a:r>
              <a:rPr lang="en-GB" altLang="tr-TR"/>
              <a:t>Beşinci düzey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9C8DCFD-89C4-66FF-FEAC-9C19EA8518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5B96AB1-6819-E40E-A7E8-3B9D51D73C5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8C673E6-39D0-78CD-8C27-B684B7976E3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4FED203B-528F-4396-9DB4-E1E348794A61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3E2E324-5F22-C434-73DA-E241B506E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01913" y="1611313"/>
            <a:ext cx="4608512" cy="256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45720" tIns="91440" rIns="4572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9DDAC45-115C-DA71-289B-DBE6EA7D8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1611313"/>
            <a:ext cx="13563600" cy="256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45720" tIns="91440" rIns="4572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metin stillerini düzenlemek için tıklatın</a:t>
            </a:r>
          </a:p>
          <a:p>
            <a:pPr lvl="1"/>
            <a:r>
              <a:rPr lang="en-GB" altLang="tr-TR"/>
              <a:t>İkinci düzey</a:t>
            </a:r>
          </a:p>
          <a:p>
            <a:pPr lvl="2"/>
            <a:r>
              <a:rPr lang="en-GB" altLang="tr-TR"/>
              <a:t>Üçüncü düzey</a:t>
            </a:r>
          </a:p>
          <a:p>
            <a:pPr lvl="3"/>
            <a:r>
              <a:rPr lang="en-GB" altLang="tr-TR"/>
              <a:t>Dördüncü düzey</a:t>
            </a:r>
          </a:p>
          <a:p>
            <a:pPr lvl="4"/>
            <a:r>
              <a:rPr lang="en-GB" altLang="tr-TR"/>
              <a:t>Beşinci düzey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ADEC404-E362-2FAC-D6EA-8E869725604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C67B1F4-A3D2-E7DF-971B-AB842963F49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782CA1C-4F28-5B81-6E7A-8CE20476A2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4C51697E-6C33-4225-90C2-35D98481A95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2B616F98-7323-6869-D8F0-82069EC66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0025" y="1611313"/>
            <a:ext cx="18441988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EE8A616-0013-4C37-E77C-834B6B494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8059738"/>
            <a:ext cx="18441988" cy="1920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metin stillerini düzenlemek için tıklatın</a:t>
            </a:r>
          </a:p>
          <a:p>
            <a:pPr lvl="1"/>
            <a:r>
              <a:rPr lang="en-GB" altLang="tr-TR"/>
              <a:t>İkinci düzey</a:t>
            </a:r>
          </a:p>
          <a:p>
            <a:pPr lvl="2"/>
            <a:r>
              <a:rPr lang="en-GB" altLang="tr-TR"/>
              <a:t>Üçüncü düzey</a:t>
            </a:r>
          </a:p>
          <a:p>
            <a:pPr lvl="3"/>
            <a:r>
              <a:rPr lang="en-GB" altLang="tr-TR"/>
              <a:t>Dördüncü düzey</a:t>
            </a:r>
          </a:p>
          <a:p>
            <a:pPr lvl="4"/>
            <a:r>
              <a:rPr lang="en-GB" altLang="tr-TR"/>
              <a:t>Beşinci düzey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2960E4D-9ECC-8EC0-32D9-0E42B676C70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617F563-B1F9-4D5D-1162-2FD2F26FFC1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02859C5-5420-A889-F953-4BC910B399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43FFDD1A-2357-4779-B1A4-39B06FAB04E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CB263D22-E58E-652D-CB93-B374D399E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8913" y="7546975"/>
            <a:ext cx="18441987" cy="1259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8C02164-1931-DEAA-B822-F14783488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58913" y="20259675"/>
            <a:ext cx="18441987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metin stillerini düzenlemek için tıklatın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56838B4-DC8C-50B0-1372-883A00D8B3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081CB38-1606-79A2-E15D-2C64FB98E0F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9A0083F-6AE2-BEFE-EE49-E7540621A83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50DD0D81-FC24-45A5-A790-A91798256C8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5B81259-CF24-9FE6-6C97-CA47E6EA9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0025" y="1611313"/>
            <a:ext cx="18441988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88FC2D5-B96F-350B-8BA0-8F5E6CA8F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8059738"/>
            <a:ext cx="9086850" cy="1920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metin stillerini düzenlemek için tıklatın</a:t>
            </a:r>
          </a:p>
          <a:p>
            <a:pPr lvl="1"/>
            <a:r>
              <a:rPr lang="en-GB" altLang="tr-TR"/>
              <a:t>İkinci düzey</a:t>
            </a:r>
          </a:p>
          <a:p>
            <a:pPr lvl="2"/>
            <a:r>
              <a:rPr lang="en-GB" altLang="tr-TR"/>
              <a:t>Üçüncü düzey</a:t>
            </a:r>
          </a:p>
          <a:p>
            <a:pPr lvl="3"/>
            <a:r>
              <a:rPr lang="en-GB" altLang="tr-TR"/>
              <a:t>Dördüncü düzey</a:t>
            </a:r>
          </a:p>
          <a:p>
            <a:pPr lvl="4"/>
            <a:r>
              <a:rPr lang="en-GB" altLang="tr-TR"/>
              <a:t>Beşinci düzey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9F1B41C-8250-FFBE-0FBC-5011D794001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49104B0-517F-EAD1-1025-2D5BDCB636D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5D21629-7400-1D4B-5374-15F05F8B70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3AD41C62-2E6F-467A-AB39-5F922E57C95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688E6A9-E643-4C8F-0C02-C8160BFCA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3200" y="1611313"/>
            <a:ext cx="18441988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6709C2F-2E9C-51CE-D0CD-EB1E7EF50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73200" y="7421563"/>
            <a:ext cx="9043988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metin stillerini düzenlemek için tıklatın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C6473C7-BD65-034F-E826-790B9C8B1FE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279D207-7DB7-7017-CE31-2D09F4BD847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502AEDF-519F-4BDF-5C42-E4765D84BB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49EBF2A6-FE23-4D6C-A68E-49AE8A221F9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1C539C0-9CD5-7AA9-8A42-382BD30C8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0025" y="1611313"/>
            <a:ext cx="18441988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Asıl başlık stili için tıklatın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D3CB853-7EAB-AE24-B01B-1A39F8FD0FE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53F3FD4-B570-3E5C-2CDE-E89B0506478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0FA8419-1B56-CC71-5581-B8C7DC10986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634B50F9-3C68-455B-BD9B-B64BC5C3E9D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0843D18-4837-2E58-7DDA-0540F4C8355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470025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6BC2C3B-02ED-69B0-55B1-A3BFEB5B5B0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083425" y="28060650"/>
            <a:ext cx="7215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058CEA7-953B-F6D9-728B-2E7CD5DBD5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101888" y="28060650"/>
            <a:ext cx="4810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BCFD3E4D-9119-435B-BCB9-1853C80EF19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6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7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82FDEF4-2C6E-E74B-2899-577614CFB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69863"/>
            <a:ext cx="20321588" cy="3956050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D1DB446-723D-5303-2FBE-0CDA719C8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169863"/>
            <a:ext cx="19567525" cy="75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5983B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360" tIns="54000" rIns="108360" bIns="540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tr-TR" sz="4200" b="1" dirty="0">
                <a:solidFill>
                  <a:srgbClr val="44546A"/>
                </a:solidFill>
                <a:latin typeface="Calibri" panose="020F0502020204030204" pitchFamily="34" charset="0"/>
              </a:rPr>
              <a:t>K.S.Ü. MÜHENDİSLİK ve MİMARLIK FAKÜLTESİ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F148DB7-112B-0D28-05AC-80FD9A9E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8760738"/>
            <a:ext cx="20154900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360" tIns="54000" rIns="108360" bIns="540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tr-TR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2025-2026 KSÜ MÜHENDİSLİK MİMARLIK FAKÜLTESİ</a:t>
            </a:r>
          </a:p>
          <a:p>
            <a:pPr algn="ctr" hangingPunct="1">
              <a:lnSpc>
                <a:spcPct val="100000"/>
              </a:lnSpc>
            </a:pPr>
            <a:r>
              <a:rPr lang="tr-TR" altLang="tr-TR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Mühendislik Projesi Sergisi /  Haziran 2026 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B97BB35-C591-FE40-3871-FF06040F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4" y="2662223"/>
            <a:ext cx="12570718" cy="72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360" tIns="54000" rIns="108360" bIns="54000" anchor="t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tr-TR" sz="4000" b="1" dirty="0">
                <a:solidFill>
                  <a:schemeClr val="tx1"/>
                </a:solidFill>
                <a:latin typeface="Calibri"/>
                <a:ea typeface="Microsoft YaHei"/>
                <a:cs typeface="Calibri"/>
              </a:rPr>
              <a:t>Öğrenci Adı, Danışman: Danışman Adı</a:t>
            </a:r>
            <a:endParaRPr lang="tr-TR" altLang="tr-TR" sz="4000" b="1" dirty="0">
              <a:solidFill>
                <a:srgbClr val="843C0B"/>
              </a:solidFill>
              <a:latin typeface="Calibri"/>
              <a:ea typeface="Microsoft YaHei"/>
              <a:cs typeface="Calibri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A6A319A4-FC07-03A6-A06D-7F4D6A7EB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8013"/>
            <a:ext cx="21383625" cy="203200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4372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2654C290-6089-FAC4-86AB-AA038646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2" y="1530350"/>
            <a:ext cx="16330612" cy="62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5983B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360" tIns="54000" rIns="108360" bIns="54000" anchor="t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/>
            <a:r>
              <a:rPr lang="tr-TR" sz="3600" dirty="0">
                <a:latin typeface="Arial"/>
                <a:ea typeface="Microsoft YaHei"/>
                <a:cs typeface="Arial"/>
              </a:rPr>
              <a:t>BAŞLIK</a:t>
            </a:r>
            <a:endParaRPr lang="tr-TR" sz="3600" dirty="0">
              <a:cs typeface="Arial"/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EFE39E09-ABBB-9823-5890-ECA08CD50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6833513"/>
            <a:ext cx="20156488" cy="1592262"/>
          </a:xfrm>
          <a:prstGeom prst="rect">
            <a:avLst/>
          </a:prstGeom>
          <a:solidFill>
            <a:srgbClr val="FF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465182D4-8218-9881-CEBC-BF72D7D5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8534400"/>
            <a:ext cx="7905750" cy="100393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 lIns="90000" tIns="45000" rIns="90000" bIns="45000" anchor="t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/>
            <a:r>
              <a:rPr lang="tr-TR" sz="2500" dirty="0">
                <a:latin typeface="Arial"/>
                <a:ea typeface="Microsoft YaHei"/>
                <a:cs typeface="Arial"/>
              </a:rPr>
              <a:t>Bu bölümde projenize ait giriş bilgileri yer almalıdır.</a:t>
            </a:r>
          </a:p>
          <a:p>
            <a:pPr algn="just" hangingPunct="1"/>
            <a:r>
              <a:rPr lang="tr-TR" altLang="tr-TR" sz="2500" dirty="0">
                <a:latin typeface="Arial"/>
                <a:ea typeface="Microsoft YaHei"/>
                <a:cs typeface="Arial"/>
              </a:rPr>
              <a:t>Örneğin,</a:t>
            </a:r>
          </a:p>
          <a:p>
            <a:pPr algn="just" hangingPunct="1"/>
            <a:endParaRPr lang="tr-TR" altLang="tr-TR" sz="2500" dirty="0">
              <a:latin typeface="Arial"/>
              <a:ea typeface="Microsoft YaHei"/>
              <a:cs typeface="Arial"/>
            </a:endParaRPr>
          </a:p>
          <a:p>
            <a:pPr algn="just" hangingPunct="1"/>
            <a:r>
              <a:rPr lang="tr-TR" altLang="tr-TR" sz="2500" dirty="0">
                <a:latin typeface="Arial"/>
                <a:ea typeface="Microsoft YaHei"/>
                <a:cs typeface="Arial"/>
              </a:rPr>
              <a:t>Projenin önemini anlatan genel problem alanı, </a:t>
            </a:r>
          </a:p>
          <a:p>
            <a:pPr algn="just" hangingPunct="1"/>
            <a:r>
              <a:rPr lang="tr-TR" altLang="tr-TR" sz="2500" dirty="0">
                <a:latin typeface="Arial"/>
                <a:ea typeface="Microsoft YaHei"/>
                <a:cs typeface="Arial"/>
              </a:rPr>
              <a:t>Projenize ait daha spesifik problemin tanımlanması, </a:t>
            </a:r>
          </a:p>
          <a:p>
            <a:pPr algn="just" hangingPunct="1"/>
            <a:r>
              <a:rPr lang="tr-TR" altLang="tr-TR" sz="2500" dirty="0">
                <a:latin typeface="Arial"/>
                <a:ea typeface="Microsoft YaHei"/>
                <a:cs typeface="Arial"/>
              </a:rPr>
              <a:t>Literatürdeki benzer çalışmalardan örnekler,</a:t>
            </a:r>
          </a:p>
          <a:p>
            <a:pPr algn="just" hangingPunct="1"/>
            <a:r>
              <a:rPr lang="tr-TR" altLang="tr-TR" sz="2500" dirty="0">
                <a:latin typeface="Arial"/>
                <a:ea typeface="Microsoft YaHei"/>
                <a:cs typeface="Arial"/>
              </a:rPr>
              <a:t>Çalışmanın amacı, </a:t>
            </a:r>
          </a:p>
          <a:p>
            <a:pPr algn="just" hangingPunct="1"/>
            <a:r>
              <a:rPr lang="tr-TR" altLang="tr-TR" sz="2500" dirty="0">
                <a:latin typeface="Arial"/>
                <a:ea typeface="Microsoft YaHei"/>
                <a:cs typeface="Arial"/>
              </a:rPr>
              <a:t>Çalışmanın katkıları belirtilebilir.</a:t>
            </a:r>
          </a:p>
          <a:p>
            <a:pPr algn="just" hangingPunct="1"/>
            <a:endParaRPr lang="tr-TR" altLang="tr-TR" sz="2500" dirty="0">
              <a:latin typeface="Arial"/>
              <a:ea typeface="Microsoft YaHei"/>
              <a:cs typeface="Arial"/>
            </a:endParaRP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9BE96BA3-070E-E5E0-2D8D-337171768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8605838"/>
            <a:ext cx="12104688" cy="996791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 lIns="90000" tIns="45000" rIns="90000" bIns="45000" anchor="t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/>
            <a:r>
              <a:rPr lang="tr-TR" sz="2000" dirty="0">
                <a:latin typeface="Arial"/>
                <a:ea typeface="Microsoft YaHei"/>
                <a:cs typeface="Arial"/>
              </a:rPr>
              <a:t>Projenize ait çıktılarınız ve sonuçlarınız burada sunulmalıdır. Sonuçlarınızın çıktı görsellerini yine bu bölümde belirtebilirsiniz.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28BD36C7-CB5D-5A38-2CDD-97E29340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85563"/>
            <a:ext cx="247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0FA61549-1CFD-2DCD-7ABA-2BF0979F3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88925"/>
            <a:ext cx="247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02BBB332-BBAA-266B-4452-08DBC2953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7618413"/>
            <a:ext cx="7905750" cy="735012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tr-TR" sz="3600" b="1"/>
              <a:t>GİRİŞ</a:t>
            </a: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71FB8969-A488-AC67-CF19-42850DB8C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4354513"/>
            <a:ext cx="20321588" cy="711200"/>
          </a:xfrm>
          <a:prstGeom prst="rect">
            <a:avLst/>
          </a:prstGeom>
          <a:solidFill>
            <a:srgbClr val="ED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tr-TR" sz="3600" b="1"/>
              <a:t>ÖZET VE AMAÇ</a:t>
            </a:r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9CD57410-78A6-9030-7A9E-8B3CB619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5178425"/>
            <a:ext cx="20321588" cy="225742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 lIns="90000" tIns="45000" rIns="90000" bIns="45000" anchor="t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/>
            <a:r>
              <a:rPr lang="tr-TR" sz="2200" dirty="0">
                <a:latin typeface="Arial"/>
                <a:ea typeface="Microsoft YaHei"/>
                <a:cs typeface="Arial"/>
              </a:rPr>
              <a:t>Bu bölümde projenin amacı ve özeti yer alacaktır.</a:t>
            </a:r>
            <a:endParaRPr lang="tr-TR" sz="2200" dirty="0">
              <a:ea typeface="Microsoft YaHei"/>
              <a:cs typeface="Arial"/>
            </a:endParaRPr>
          </a:p>
          <a:p>
            <a:pPr algn="just" hangingPunct="1"/>
            <a:br>
              <a:rPr lang="en-US" dirty="0"/>
            </a:br>
            <a:endParaRPr lang="en-US" dirty="0"/>
          </a:p>
          <a:p>
            <a:pPr algn="just" hangingPunct="1">
              <a:lnSpc>
                <a:spcPct val="100000"/>
              </a:lnSpc>
            </a:pPr>
            <a:endParaRPr lang="tr-TR" altLang="tr-TR" sz="3200" dirty="0">
              <a:latin typeface="Calibri Light" panose="020F0302020204030204" pitchFamily="34" charset="0"/>
              <a:cs typeface="Calibri Light"/>
            </a:endParaRPr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79806F77-35CD-DA92-D3CC-7B52DEB1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7659688"/>
            <a:ext cx="12104688" cy="735012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altLang="tr-TR" sz="3600" b="1"/>
              <a:t>SONUÇLAR</a:t>
            </a:r>
          </a:p>
        </p:txBody>
      </p:sp>
      <p:sp>
        <p:nvSpPr>
          <p:cNvPr id="13329" name="Rectangle 17">
            <a:extLst>
              <a:ext uri="{FF2B5EF4-FFF2-40B4-BE49-F238E27FC236}">
                <a16:creationId xmlns:a16="http://schemas.microsoft.com/office/drawing/2014/main" id="{92752975-DE0C-8EDB-2CF5-4FABF5151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6" y="26222287"/>
            <a:ext cx="20321588" cy="585796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tr-TR" sz="3600" b="1"/>
              <a:t>TEŞEKKÜR</a:t>
            </a:r>
          </a:p>
        </p:txBody>
      </p:sp>
      <p:pic>
        <p:nvPicPr>
          <p:cNvPr id="13332" name="Picture 20">
            <a:extLst>
              <a:ext uri="{FF2B5EF4-FFF2-40B4-BE49-F238E27FC236}">
                <a16:creationId xmlns:a16="http://schemas.microsoft.com/office/drawing/2014/main" id="{08E7FEE6-11ED-B026-35DF-90FC4D27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5146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0A8C60A2-5997-7B37-85D6-E1235FC28255}"/>
              </a:ext>
            </a:extLst>
          </p:cNvPr>
          <p:cNvSpPr txBox="1"/>
          <p:nvPr/>
        </p:nvSpPr>
        <p:spPr>
          <a:xfrm>
            <a:off x="530225" y="26796206"/>
            <a:ext cx="20358077" cy="1695336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800" dirty="0">
                <a:latin typeface="Arial"/>
                <a:ea typeface="Microsoft YaHei"/>
                <a:cs typeface="Arial"/>
              </a:rPr>
              <a:t>Projenize ait teşekkür bilgisi burada olmalıdır. Benzer şekilde destek aldığınız kişi/kurum varsa yine bu bölümde ifadelerinize yer verebilirsiniz.</a:t>
            </a:r>
          </a:p>
          <a:p>
            <a:endParaRPr lang="tr-TR" sz="2800" dirty="0">
              <a:ea typeface="Microsoft YaHei"/>
            </a:endParaRPr>
          </a:p>
          <a:p>
            <a:endParaRPr lang="tr-TR" sz="2800" dirty="0">
              <a:ea typeface="Microsoft YaHei"/>
            </a:endParaRPr>
          </a:p>
        </p:txBody>
      </p:sp>
      <p:pic>
        <p:nvPicPr>
          <p:cNvPr id="1026" name="Picture 2" descr="Lisans Ders İçerikleri. 3">
            <a:extLst>
              <a:ext uri="{FF2B5EF4-FFF2-40B4-BE49-F238E27FC236}">
                <a16:creationId xmlns:a16="http://schemas.microsoft.com/office/drawing/2014/main" id="{DCB2FC86-447F-F018-E4D0-78281C30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451" y="943005"/>
            <a:ext cx="2771774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45CCED64-48AD-E484-BCFA-2F85CB76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23852150"/>
            <a:ext cx="20320000" cy="231627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 lIns="90000" tIns="45000" rIns="90000" bIns="45000" anchor="t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tr-TR" sz="1700" dirty="0">
                <a:cs typeface="Arial"/>
              </a:rPr>
              <a:t>Projenize ait kaynaklar bu bölümde verilmelidir.</a:t>
            </a:r>
          </a:p>
          <a:p>
            <a:pPr hangingPunct="1">
              <a:lnSpc>
                <a:spcPct val="100000"/>
              </a:lnSpc>
            </a:pPr>
            <a:r>
              <a:rPr lang="tr-TR" altLang="tr-TR" sz="1700" dirty="0">
                <a:cs typeface="Arial"/>
              </a:rPr>
              <a:t>Örnek,</a:t>
            </a:r>
          </a:p>
          <a:p>
            <a:pPr hangingPunct="1">
              <a:lnSpc>
                <a:spcPct val="100000"/>
              </a:lnSpc>
            </a:pPr>
            <a:r>
              <a:rPr lang="tr-TR" altLang="tr-TR" sz="1700" dirty="0">
                <a:cs typeface="Arial"/>
              </a:rPr>
              <a:t>[1] </a:t>
            </a:r>
            <a:r>
              <a:rPr lang="tr-TR" sz="1600" dirty="0"/>
              <a:t>A. Smith, </a:t>
            </a:r>
            <a:r>
              <a:rPr lang="tr-TR" sz="1600" i="1" dirty="0" err="1"/>
              <a:t>Engineering</a:t>
            </a:r>
            <a:r>
              <a:rPr lang="tr-TR" sz="1600" i="1" dirty="0"/>
              <a:t> Fundamentals</a:t>
            </a:r>
            <a:r>
              <a:rPr lang="tr-TR" sz="1600" dirty="0"/>
              <a:t>. New York: McGraw-Hill, 2022.</a:t>
            </a:r>
          </a:p>
          <a:p>
            <a:pPr hangingPunct="1">
              <a:lnSpc>
                <a:spcPct val="100000"/>
              </a:lnSpc>
            </a:pPr>
            <a:r>
              <a:rPr lang="tr-TR" altLang="tr-TR" sz="1700" dirty="0">
                <a:cs typeface="Arial"/>
              </a:rPr>
              <a:t>[2] ….</a:t>
            </a:r>
          </a:p>
          <a:p>
            <a:pPr hangingPunct="1">
              <a:lnSpc>
                <a:spcPct val="100000"/>
              </a:lnSpc>
            </a:pPr>
            <a:r>
              <a:rPr lang="tr-TR" altLang="tr-TR" sz="1700" dirty="0">
                <a:cs typeface="Arial"/>
              </a:rPr>
              <a:t>[3] …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F538416-8E7E-8F1A-850D-823F4474C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23149297"/>
            <a:ext cx="20320000" cy="735012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tr-TR" sz="3600" b="1" dirty="0"/>
              <a:t>KAYNAKLAR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413941-21CB-FC35-3A98-964A22607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47" y="19440297"/>
            <a:ext cx="20300498" cy="36348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 lIns="90000" tIns="45000" rIns="90000" bIns="45000" anchor="t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tr-TR" sz="1700" dirty="0">
                <a:cs typeface="Arial"/>
              </a:rPr>
              <a:t>Bu bölümde projenize ait yöntemler ve metodolojiler sunulmalıdır. Aynı şekilde sistem tasarımlarınız da yine bu bölüm içinde sunulmalıdır.</a:t>
            </a:r>
          </a:p>
          <a:p>
            <a:pPr hangingPunct="1">
              <a:lnSpc>
                <a:spcPct val="100000"/>
              </a:lnSpc>
            </a:pPr>
            <a:r>
              <a:rPr lang="tr-TR" altLang="tr-TR" sz="1700" dirty="0">
                <a:cs typeface="Arial"/>
              </a:rPr>
              <a:t>Not: Projenize ait görsel verilmesi gerekirse bu bölümde verilmeli ve görsele ait şekil numarası ve bilgilendirilmesi görselin altında yapılmalıdır. </a:t>
            </a:r>
          </a:p>
          <a:p>
            <a:pPr hangingPunct="1">
              <a:lnSpc>
                <a:spcPct val="100000"/>
              </a:lnSpc>
            </a:pPr>
            <a:r>
              <a:rPr lang="tr-TR" altLang="tr-TR" sz="1700" dirty="0">
                <a:cs typeface="Arial"/>
              </a:rPr>
              <a:t>(Örneğin, Şekil 1. </a:t>
            </a:r>
            <a:r>
              <a:rPr lang="tr-TR" altLang="tr-TR" sz="1700" dirty="0" err="1">
                <a:cs typeface="Arial"/>
              </a:rPr>
              <a:t>xxxxx</a:t>
            </a:r>
            <a:endParaRPr lang="tr-TR" altLang="tr-TR" sz="1700" dirty="0">
              <a:cs typeface="Arial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E6B972C-4521-2C83-2099-B246EB9DF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6" y="18726676"/>
            <a:ext cx="20306620" cy="735012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9202400" algn="l"/>
                <a:tab pos="2011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tr-TR" sz="3600" b="1"/>
              <a:t>YÖNTEM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sı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205</Words>
  <Application>Microsoft Office PowerPoint</Application>
  <PresentationFormat>Özel</PresentationFormat>
  <Paragraphs>32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11</vt:i4>
      </vt:variant>
      <vt:variant>
        <vt:lpstr>Slayt Başlıkları</vt:lpstr>
      </vt:variant>
      <vt:variant>
        <vt:i4>1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Times New Roman</vt:lpstr>
      <vt:lpstr>Office Teması</vt:lpstr>
      <vt:lpstr>Office Teması</vt:lpstr>
      <vt:lpstr>Office Teması</vt:lpstr>
      <vt:lpstr>Office Teması</vt:lpstr>
      <vt:lpstr>Office Teması</vt:lpstr>
      <vt:lpstr>Office Teması</vt:lpstr>
      <vt:lpstr>Office Teması</vt:lpstr>
      <vt:lpstr>Office Teması</vt:lpstr>
      <vt:lpstr>Office Teması</vt:lpstr>
      <vt:lpstr>Office Teması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Vahdet Cemil Altun</cp:lastModifiedBy>
  <cp:revision>113</cp:revision>
  <dcterms:modified xsi:type="dcterms:W3CDTF">2026-06-03T11:17:19Z</dcterms:modified>
</cp:coreProperties>
</file>